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2976800" cx="3200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536">
          <p15:clr>
            <a:srgbClr val="A4A3A4"/>
          </p15:clr>
        </p15:guide>
        <p15:guide id="2" pos="100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aoG4cy656KHKM3eI1IVPmChKE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536" orient="horz"/>
        <p:guide pos="100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820650" y="9807477"/>
            <a:ext cx="28362700" cy="288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468572" y="16455400"/>
            <a:ext cx="3666955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6199928" y="9521200"/>
            <a:ext cx="36669555" cy="210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2400300" y="13350672"/>
            <a:ext cx="27203400" cy="9212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4800600" y="24353520"/>
            <a:ext cx="22402800" cy="1098296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lvl="0" algn="ctr">
              <a:spcBef>
                <a:spcPts val="3000"/>
              </a:spcBef>
              <a:spcAft>
                <a:spcPts val="0"/>
              </a:spcAft>
              <a:buClr>
                <a:srgbClr val="888888"/>
              </a:buClr>
              <a:buSzPts val="15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20"/>
              </a:spcBef>
              <a:spcAft>
                <a:spcPts val="0"/>
              </a:spcAft>
              <a:buClr>
                <a:srgbClr val="888888"/>
              </a:buClr>
              <a:buSzPts val="13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4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1600200" y="10027927"/>
            <a:ext cx="28803600" cy="28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2528097" y="27616575"/>
            <a:ext cx="27203400" cy="853567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 b="1" sz="187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2528097" y="18215407"/>
            <a:ext cx="27203400" cy="9401170"/>
          </a:xfrm>
          <a:prstGeom prst="rect">
            <a:avLst/>
          </a:prstGeom>
          <a:noFill/>
          <a:ln>
            <a:noFill/>
          </a:ln>
        </p:spPr>
        <p:txBody>
          <a:bodyPr anchorCtr="0" anchor="b" bIns="214225" lIns="428450" spcFirstLastPara="1" rIns="428450" wrap="square" tIns="214225">
            <a:normAutofit/>
          </a:bodyPr>
          <a:lstStyle>
            <a:lvl1pPr indent="-228600" lvl="0" marL="457200" algn="l">
              <a:spcBef>
                <a:spcPts val="1880"/>
              </a:spcBef>
              <a:spcAft>
                <a:spcPts val="0"/>
              </a:spcAft>
              <a:buClr>
                <a:srgbClr val="888888"/>
              </a:buClr>
              <a:buSzPts val="9400"/>
              <a:buNone/>
              <a:defRPr sz="94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680"/>
              </a:spcBef>
              <a:spcAft>
                <a:spcPts val="0"/>
              </a:spcAft>
              <a:buClr>
                <a:srgbClr val="888888"/>
              </a:buClr>
              <a:buSzPts val="8400"/>
              <a:buNone/>
              <a:defRPr sz="8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500"/>
              <a:buNone/>
              <a:defRPr sz="75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1600200" y="10027927"/>
            <a:ext cx="14135100" cy="28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1060450" lvl="0" marL="457200" algn="l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ts val="13100"/>
              <a:buChar char="•"/>
              <a:defRPr sz="13100"/>
            </a:lvl1pPr>
            <a:lvl2pPr indent="-939800" lvl="1" marL="9144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11200"/>
            </a:lvl2pPr>
            <a:lvl3pPr indent="-825500" lvl="2" marL="1371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indent="-762000" lvl="3" marL="18288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–"/>
              <a:defRPr sz="8400"/>
            </a:lvl4pPr>
            <a:lvl5pPr indent="-762000" lvl="4" marL="2286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»"/>
              <a:defRPr sz="8400"/>
            </a:lvl5pPr>
            <a:lvl6pPr indent="-762000" lvl="5" marL="27432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6pPr>
            <a:lvl7pPr indent="-762000" lvl="6" marL="32004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7pPr>
            <a:lvl8pPr indent="-762000" lvl="7" marL="3657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8pPr>
            <a:lvl9pPr indent="-762000" lvl="8" marL="41148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16268700" y="10027927"/>
            <a:ext cx="14135100" cy="28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1060450" lvl="0" marL="457200" algn="l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ts val="13100"/>
              <a:buChar char="•"/>
              <a:defRPr sz="13100"/>
            </a:lvl1pPr>
            <a:lvl2pPr indent="-939800" lvl="1" marL="9144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11200"/>
            </a:lvl2pPr>
            <a:lvl3pPr indent="-825500" lvl="2" marL="1371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3pPr>
            <a:lvl4pPr indent="-762000" lvl="3" marL="18288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–"/>
              <a:defRPr sz="8400"/>
            </a:lvl4pPr>
            <a:lvl5pPr indent="-762000" lvl="4" marL="22860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»"/>
              <a:defRPr sz="8400"/>
            </a:lvl5pPr>
            <a:lvl6pPr indent="-762000" lvl="5" marL="27432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6pPr>
            <a:lvl7pPr indent="-762000" lvl="6" marL="32004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7pPr>
            <a:lvl8pPr indent="-762000" lvl="7" marL="3657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8pPr>
            <a:lvl9pPr indent="-762000" lvl="8" marL="41148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1600202" y="9620040"/>
            <a:ext cx="14140658" cy="4009175"/>
          </a:xfrm>
          <a:prstGeom prst="rect">
            <a:avLst/>
          </a:prstGeom>
          <a:noFill/>
          <a:ln>
            <a:noFill/>
          </a:ln>
        </p:spPr>
        <p:txBody>
          <a:bodyPr anchorCtr="0" anchor="b" bIns="214225" lIns="428450" spcFirstLastPara="1" rIns="428450" wrap="square" tIns="214225">
            <a:normAutofit/>
          </a:bodyPr>
          <a:lstStyle>
            <a:lvl1pPr indent="-228600" lvl="0" marL="4572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b="1" sz="11200"/>
            </a:lvl1pPr>
            <a:lvl2pPr indent="-228600" lvl="1" marL="9144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b="1" sz="9400"/>
            </a:lvl2pPr>
            <a:lvl3pPr indent="-228600" lvl="2" marL="1371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b="1" sz="8400"/>
            </a:lvl3pPr>
            <a:lvl4pPr indent="-2286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4pPr>
            <a:lvl5pPr indent="-2286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5pPr>
            <a:lvl6pPr indent="-2286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6pPr>
            <a:lvl7pPr indent="-2286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7pPr>
            <a:lvl8pPr indent="-2286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8pPr>
            <a:lvl9pPr indent="-2286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1600202" y="13629215"/>
            <a:ext cx="14140658" cy="24761405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939800" lvl="0" marL="4572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indent="-825500" lvl="1" marL="9144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indent="-762000" lvl="2" marL="1371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3pPr>
            <a:lvl4pPr indent="-70485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–"/>
              <a:defRPr sz="7500"/>
            </a:lvl4pPr>
            <a:lvl5pPr indent="-70485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»"/>
              <a:defRPr sz="7500"/>
            </a:lvl5pPr>
            <a:lvl6pPr indent="-70485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6pPr>
            <a:lvl7pPr indent="-70485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7pPr>
            <a:lvl8pPr indent="-70485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8pPr>
            <a:lvl9pPr indent="-70485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16257591" y="9620040"/>
            <a:ext cx="14146211" cy="4009175"/>
          </a:xfrm>
          <a:prstGeom prst="rect">
            <a:avLst/>
          </a:prstGeom>
          <a:noFill/>
          <a:ln>
            <a:noFill/>
          </a:ln>
        </p:spPr>
        <p:txBody>
          <a:bodyPr anchorCtr="0" anchor="b" bIns="214225" lIns="428450" spcFirstLastPara="1" rIns="428450" wrap="square" tIns="214225">
            <a:normAutofit/>
          </a:bodyPr>
          <a:lstStyle>
            <a:lvl1pPr indent="-228600" lvl="0" marL="4572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None/>
              <a:defRPr b="1" sz="11200"/>
            </a:lvl1pPr>
            <a:lvl2pPr indent="-228600" lvl="1" marL="9144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None/>
              <a:defRPr b="1" sz="9400"/>
            </a:lvl2pPr>
            <a:lvl3pPr indent="-228600" lvl="2" marL="1371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None/>
              <a:defRPr b="1" sz="8400"/>
            </a:lvl3pPr>
            <a:lvl4pPr indent="-22860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4pPr>
            <a:lvl5pPr indent="-22860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5pPr>
            <a:lvl6pPr indent="-22860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6pPr>
            <a:lvl7pPr indent="-22860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7pPr>
            <a:lvl8pPr indent="-22860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8pPr>
            <a:lvl9pPr indent="-22860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b="1" sz="75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16257591" y="13629215"/>
            <a:ext cx="14146211" cy="24761405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939800" lvl="0" marL="4572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indent="-825500" lvl="1" marL="9144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2pPr>
            <a:lvl3pPr indent="-762000" lvl="2" marL="1371600" algn="l"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8400"/>
              <a:buChar char="•"/>
              <a:defRPr sz="8400"/>
            </a:lvl3pPr>
            <a:lvl4pPr indent="-704850" lvl="3" marL="1828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–"/>
              <a:defRPr sz="7500"/>
            </a:lvl4pPr>
            <a:lvl5pPr indent="-704850" lvl="4" marL="22860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»"/>
              <a:defRPr sz="7500"/>
            </a:lvl5pPr>
            <a:lvl6pPr indent="-704850" lvl="5" marL="2743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6pPr>
            <a:lvl7pPr indent="-704850" lvl="6" marL="32004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7pPr>
            <a:lvl8pPr indent="-704850" lvl="7" marL="3657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8pPr>
            <a:lvl9pPr indent="-704850" lvl="8" marL="41148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75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600202" y="1711115"/>
            <a:ext cx="10529097" cy="7282180"/>
          </a:xfrm>
          <a:prstGeom prst="rect">
            <a:avLst/>
          </a:prstGeom>
          <a:noFill/>
          <a:ln>
            <a:noFill/>
          </a:ln>
        </p:spPr>
        <p:txBody>
          <a:bodyPr anchorCtr="0" anchor="b" bIns="214225" lIns="428450" spcFirstLastPara="1" rIns="428450" wrap="square" tIns="2142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Calibri"/>
              <a:buNone/>
              <a:defRPr b="1" sz="9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2512675" y="1711117"/>
            <a:ext cx="17891127" cy="3667951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1181100" lvl="0" marL="457200" algn="l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5000"/>
              <a:buChar char="•"/>
              <a:defRPr sz="15000"/>
            </a:lvl1pPr>
            <a:lvl2pPr indent="-1060450" lvl="1" marL="914400" algn="l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ts val="13100"/>
              <a:buChar char="–"/>
              <a:defRPr sz="13100"/>
            </a:lvl2pPr>
            <a:lvl3pPr indent="-939800" lvl="2" marL="137160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3pPr>
            <a:lvl4pPr indent="-825500" lvl="3" marL="18288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–"/>
              <a:defRPr sz="9400"/>
            </a:lvl4pPr>
            <a:lvl5pPr indent="-825500" lvl="4" marL="22860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»"/>
              <a:defRPr sz="9400"/>
            </a:lvl5pPr>
            <a:lvl6pPr indent="-825500" lvl="5" marL="27432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6pPr>
            <a:lvl7pPr indent="-825500" lvl="6" marL="32004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7pPr>
            <a:lvl8pPr indent="-825500" lvl="7" marL="36576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8pPr>
            <a:lvl9pPr indent="-825500" lvl="8" marL="411480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Char char="•"/>
              <a:defRPr sz="94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600202" y="8993297"/>
            <a:ext cx="10529097" cy="2939733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228600" lvl="0" marL="4572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indent="-228600" lvl="1" marL="9144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indent="-228600" lvl="3" marL="18288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indent="-228600" lvl="4" marL="22860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indent="-228600" lvl="5" marL="27432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indent="-228600" lvl="6" marL="32004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indent="-228600" lvl="7" marL="3657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indent="-228600" lvl="8" marL="41148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73008" y="30083762"/>
            <a:ext cx="19202400" cy="35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214225" lIns="428450" spcFirstLastPara="1" rIns="428450" wrap="square" tIns="214225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Calibri"/>
              <a:buNone/>
              <a:defRPr b="1" sz="9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273008" y="3840055"/>
            <a:ext cx="19202400" cy="2578608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73008" y="33635322"/>
            <a:ext cx="19202400" cy="50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228600" lvl="0" marL="4572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indent="-228600" lvl="1" marL="9144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indent="-228600" lvl="3" marL="18288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4pPr>
            <a:lvl5pPr indent="-228600" lvl="4" marL="22860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5pPr>
            <a:lvl6pPr indent="-228600" lvl="5" marL="27432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6pPr>
            <a:lvl7pPr indent="-228600" lvl="6" marL="32004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7pPr>
            <a:lvl8pPr indent="-228600" lvl="7" marL="36576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8pPr>
            <a:lvl9pPr indent="-228600" lvl="8" marL="4114800" algn="l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600200" y="1721065"/>
            <a:ext cx="28803600" cy="716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600"/>
              <a:buFont typeface="Calibri"/>
              <a:buNone/>
              <a:defRPr b="0" i="0" sz="20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600200" y="10027927"/>
            <a:ext cx="28803600" cy="28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214225" lIns="428450" spcFirstLastPara="1" rIns="428450" wrap="square" tIns="214225">
            <a:normAutofit/>
          </a:bodyPr>
          <a:lstStyle>
            <a:lvl1pPr indent="-1181100" lvl="0" marL="457200" marR="0" rtl="0" algn="l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Arial"/>
              <a:buChar char="•"/>
              <a:defRPr b="0" i="0" sz="1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60450" lvl="1" marL="914400" marR="0" rtl="0" algn="l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SzPts val="13100"/>
              <a:buFont typeface="Arial"/>
              <a:buChar char="–"/>
              <a:defRPr b="0" i="0" sz="1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39800" lvl="2" marL="1371600" marR="0" rtl="0" algn="l"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•"/>
              <a:defRPr b="0" i="0" sz="1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25500" lvl="3" marL="18288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–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25500" lvl="4" marL="22860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»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25500" lvl="5" marL="27432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25500" lvl="6" marL="32004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25500" lvl="7" marL="36576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25500" lvl="8" marL="4114800" marR="0" rtl="0" algn="l">
              <a:spcBef>
                <a:spcPts val="188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Arial"/>
              <a:buChar char="•"/>
              <a:defRPr b="0" i="0" sz="9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600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934700" y="39833132"/>
            <a:ext cx="10134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936200" y="39833132"/>
            <a:ext cx="7467600" cy="2288115"/>
          </a:xfrm>
          <a:prstGeom prst="rect">
            <a:avLst/>
          </a:prstGeom>
          <a:noFill/>
          <a:ln>
            <a:noFill/>
          </a:ln>
        </p:spPr>
        <p:txBody>
          <a:bodyPr anchorCtr="0" anchor="ctr" bIns="214225" lIns="428450" spcFirstLastPara="1" rIns="428450" wrap="square" tIns="2142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442109"/>
            <a:ext cx="32004000" cy="7865400"/>
          </a:xfrm>
          <a:prstGeom prst="rect">
            <a:avLst/>
          </a:prstGeom>
          <a:solidFill>
            <a:srgbClr val="F2F2F2"/>
          </a:solidFill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b="1" baseline="30000" i="0" lang="en-US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1" i="0" lang="en-US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Young Scientists Summit(YSS-202</a:t>
            </a:r>
            <a:r>
              <a:rPr b="1" lang="en-US" sz="10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1" i="0" lang="en-US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of Project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 1, Author 2 and Mentor *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7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Affiliation( School / College Name and Address)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7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*mentor E-mail id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6746200" y="5625405"/>
            <a:ext cx="5105400" cy="1384995"/>
          </a:xfrm>
          <a:prstGeom prst="rect">
            <a:avLst/>
          </a:prstGeom>
          <a:solidFill>
            <a:srgbClr val="B7CCE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Poster No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533400" y="2209800"/>
            <a:ext cx="5334000" cy="4800600"/>
          </a:xfrm>
          <a:prstGeom prst="rect">
            <a:avLst/>
          </a:prstGeom>
          <a:solidFill>
            <a:srgbClr val="B7CCE4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logo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219200" y="9296400"/>
            <a:ext cx="13792200" cy="7248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Background/Introduction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Brief background/introduction and objectives of the project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 .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371600" y="19805227"/>
            <a:ext cx="13792200" cy="9279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and Methods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concise or in flow chart format. Use picture as much as possible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7183100" y="8839200"/>
            <a:ext cx="13792200" cy="7940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figures or diagrams as much as possible 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7449800" y="17830800"/>
            <a:ext cx="13792200" cy="6786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Precise and in bullets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7602200" y="32918400"/>
            <a:ext cx="13792200" cy="67864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Acknowledgment (optional)  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754600" y="38557200"/>
            <a:ext cx="13792200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Maximum 5 references    </a:t>
            </a:r>
            <a:endParaRPr sz="5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602200" y="26501765"/>
            <a:ext cx="13792200" cy="54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Recommendation (optional)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Times New Roman as font style  and all the information must be justified .  Line Spacing should be 1.5 . Font size should be 25 point minimum</a:t>
            </a:r>
            <a:endParaRPr/>
          </a:p>
        </p:txBody>
      </p:sp>
      <p:pic>
        <p:nvPicPr>
          <p:cNvPr descr="A picture containing logo&#10;&#10;Description automatically generated" id="94" name="Google Shape;9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898600" y="457200"/>
            <a:ext cx="5105400" cy="510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2022-12-28T06:42:42Z</dcterms:created>
  <dc:creator>Surya</dc:creator>
</cp:coreProperties>
</file>